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6" r:id="rId6"/>
    <p:sldId id="274" r:id="rId7"/>
    <p:sldId id="265" r:id="rId8"/>
    <p:sldId id="275" r:id="rId9"/>
    <p:sldId id="273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6" r:id="rId18"/>
    <p:sldId id="285" r:id="rId19"/>
    <p:sldId id="286" r:id="rId20"/>
    <p:sldId id="287" r:id="rId21"/>
    <p:sldId id="288" r:id="rId22"/>
    <p:sldId id="269" r:id="rId23"/>
    <p:sldId id="290" r:id="rId24"/>
    <p:sldId id="289" r:id="rId25"/>
    <p:sldId id="258" r:id="rId26"/>
    <p:sldId id="257" r:id="rId27"/>
    <p:sldId id="291" r:id="rId28"/>
    <p:sldId id="292" r:id="rId29"/>
    <p:sldId id="261" r:id="rId30"/>
    <p:sldId id="277" r:id="rId31"/>
    <p:sldId id="263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267" r:id="rId42"/>
    <p:sldId id="2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C2FB-FEBC-4AF0-BFE2-9D750AC5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E7A05-A2E5-4EDF-882A-52E7A1D4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0809-9C9B-4A59-B1FF-BC4AA92C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D5EEA-7BA2-4BF4-904D-481ECB0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FADB-9F84-4B3B-AFE4-C4273A8D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41B1-9882-4ED0-984F-EC7E9E18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FCD68-358A-4347-BBBF-3BAE4831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3D11-7408-4D39-BAC2-DEAD100A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38B2-5703-4D25-81F4-9D4B80A6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190F-831C-4574-BF73-6D999C8D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E39DD-4DDA-4310-9FA8-890A1B6BC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0326A-906E-49D2-B383-EBCB7149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A8D3-3407-4826-BDCF-CCC57C28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DE64-DBF9-4AB7-B3C5-331AE8AB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A574-91BB-4C5C-989B-F2B9BC8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445-C23A-4903-A69F-7AC89C1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751F-F7BB-47A3-96BC-89AC2B1E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8CE0-B032-4A6E-8BC8-E7B6BD52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E4DA-B2F5-4BF5-BBFD-153D2112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8E6E-F890-4025-BA3A-627FD763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7D2D-4E6F-4D7A-A7C5-1EB9E74B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D550-83EF-46A6-B24C-ADEC898E0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34A5-15AC-4EA5-A8FB-6346F242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7A5D1-A7B8-4EC9-B937-9E2302CA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D772-1343-4350-B5EF-54884CBA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172B-5E2A-4B08-848E-EC2A8908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05DE-FEF6-49EF-A5F6-9C8F8DFF6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A8F6-0F3E-48FF-B2FB-481857C0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6CAEC-8E3D-41DA-A9A0-32E85C47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F593-81B1-4F7B-B37A-99E512CE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7C51-685C-4758-B9B0-F486E019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281A-B9A6-41B6-A471-698DD435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900E6-E27E-4517-8AF9-E4EC3CF55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77D83-68C2-4388-8B39-E4E0E657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5C5FA-74D1-4DA7-A0DD-0329FD630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C029-05ED-4C91-983A-A2AA07B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8250F-DC1B-4C89-A5B0-FCD7EDE8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9116F-5121-48B3-AA5C-472B2739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8F6C-B913-4B9D-8130-DE0222AD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6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9E3C-0D5D-4109-9A36-C73AADA8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F6FF9-40A6-4A56-B4BA-5295995B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4791-9335-4538-9D16-CA25892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820B5-7BB3-4303-B642-E23150F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AAC1E-60FF-429D-9D75-B74DFE30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E369B-9EC7-4481-A867-7E9801A0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9085-3D69-49A7-9F38-FF4D278B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601A-2BD1-4904-8C7D-4A5EE7B7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153-8BD2-4086-8AE1-F66687ED9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A70D1-B038-43BF-B665-A04F2545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60E49-68CA-4BC4-8C32-BA98887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B458-5FDF-43A0-BCBD-34B98C93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D4CE-D6A4-42DA-9F79-7B0909EF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160-68DE-4277-B5E6-1A3222E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A39CB-4381-4A1F-9754-254C7D35E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F22A8-B9B4-405A-8A5A-7BB4298C1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DEFF3-313F-4856-87D9-196D825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21C2-4829-4078-9500-72D05056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7343A-C848-4997-A4D9-D0192E42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974F-188C-4A81-B4B0-23FBD21B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B60A-83BA-4202-B70B-9BE1DA3A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D7EA-F92B-4B3D-ABE0-8AC918E65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7BC-4661-4497-80AF-2834ED9CE2F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3502-DDEA-48E6-9091-2BC0CD1B2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FC6B-AB24-4F08-A452-C96411C1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CB75-76DB-4847-BC8F-D77356AFC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Annotations Guidelines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21D1-92A5-43C6-BC38-28C5EEEA2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Glossary for all the different events identified in the TUH EEG Corpus</a:t>
            </a:r>
          </a:p>
        </p:txBody>
      </p:sp>
    </p:spTree>
    <p:extLst>
      <p:ext uri="{BB962C8B-B14F-4D97-AF65-F5344CB8AC3E}">
        <p14:creationId xmlns:p14="http://schemas.microsoft.com/office/powerpoint/2010/main" val="28073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A8A1-AA1B-4E75-B8CE-5FC1AB2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10. FNSZ (single spike)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pt-BR" sz="1100" dirty="0"/>
              <a:t>/03_tcp_ar_a/115/00011580/s006_2014_05_06/00011580_s006_t004.edf</a:t>
            </a:r>
            <a:endParaRPr lang="en-US" sz="11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09D19-45C3-4035-8D2D-EB80C65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41" y="1825625"/>
            <a:ext cx="9347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9CE-1DB3-4B0A-A6EA-E9A51974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11. FNSZ (</a:t>
            </a:r>
            <a:r>
              <a:rPr lang="en-US" dirty="0" err="1"/>
              <a:t>polyspike</a:t>
            </a:r>
            <a:r>
              <a:rPr lang="en-US" dirty="0"/>
              <a:t>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/train/03_tcp_ar_a/104/00010418/s016_2014_05_30/00010418_s016_t003.edf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26D61-0E33-426A-B922-849D553B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534" y="1825625"/>
            <a:ext cx="93529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2710-7DFA-4683-A2BA-96E555A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12. FNSZ evolution (amplitude)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/train/02_tcp_le/036/00003636/s002_2007_01_12/00003636_s002_t003.edf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88B19-045C-4D2E-B80D-83F4FBE2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41" y="1825625"/>
            <a:ext cx="9341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EE64-229B-4FD9-A80B-F66F8501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13. FNSZ evolution (frequency)</a:t>
            </a:r>
            <a:br>
              <a:rPr lang="en-US" dirty="0"/>
            </a:b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isip</a:t>
            </a: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tuh_eeg_seizure</a:t>
            </a:r>
            <a:r>
              <a:rPr lang="en-US" sz="1100" dirty="0">
                <a:solidFill>
                  <a:prstClr val="black"/>
                </a:solidFill>
              </a:rPr>
              <a:t>/v1.5.0/</a:t>
            </a:r>
            <a:r>
              <a:rPr lang="en-US" sz="1100" dirty="0" err="1">
                <a:solidFill>
                  <a:prstClr val="black"/>
                </a:solidFill>
              </a:rPr>
              <a:t>edf</a:t>
            </a:r>
            <a:r>
              <a:rPr lang="en-US" sz="1100" dirty="0">
                <a:solidFill>
                  <a:prstClr val="black"/>
                </a:solidFill>
              </a:rPr>
              <a:t>/train/02_tcp_le/036/00003636/s002_2007_01_12/00003636_s002_t003.edf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591EF-533C-4D65-A42B-608C44B1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651" y="1825625"/>
            <a:ext cx="9388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1CC-D75E-48EF-B128-9408D41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14. FNSZ post ictal slowing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/train/01_tcp_ar/118/00011869/s001_2014_08_12/00011869_s001_t004.edf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195CA-1F20-4326-8A78-52D408352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12" y="1825625"/>
            <a:ext cx="93943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A8E7-6AB1-4245-992D-67968CC6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15. GNSZ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/train/01_tcp_ar/044/00004456/s015_2014_06_19/00004456_s015_t002.edf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C2679-BC24-4B27-AED1-CE650DDC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03" y="1825625"/>
            <a:ext cx="9295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D83-4056-44BD-9004-8442D742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16. TCSZ atonic phase (we could get a better picture of this for sure)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/train/03_tcp_ar_a/062/00006230/s006_2010_09_13/00006230_s006_t005.edf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5F712-2D2B-4CD1-AE52-674AC4D1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80" y="1825625"/>
            <a:ext cx="9366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00C-5A52-488A-B495-D4780E2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17. TCSZ with artifact(report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/01_tcp_ar/006/00000630/s002_2003_05_28/00000630_s002_t001.edf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24580-CAFF-4BCA-9659-BCC7E8AF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667" y="1825625"/>
            <a:ext cx="9140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E6FE-85F9-4EC6-9B9E-DDEA095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18. MYSZ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/dev/01_tcp_ar/065/00006546/s021_2012_02_22/00006546_s021_t006.edf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8428-1A45-4E9A-AD8D-B2A257863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963" y="1825625"/>
            <a:ext cx="9306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02C4-BE0C-4BB9-AE20-920CAD04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19. ABSZ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34FE3-0D38-4EE8-9738-FDE8A4EE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052" y="1825625"/>
            <a:ext cx="93298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3C93-C8E0-43A4-B7C7-EC2A52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6. Posterior Dominant Rhythm normal EEG</a:t>
            </a:r>
            <a:br>
              <a:rPr lang="en-US" dirty="0"/>
            </a:br>
            <a:r>
              <a:rPr lang="pt-BR" sz="1100" dirty="0"/>
              <a:t>/gluster_volume/data/isip/data/tuh_eeg/v1.2.0/edf/01_tcp_ar/150/00015029/s001_2016_10_12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199B1-7740-47E2-A72C-27ECD127C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625" y="1825625"/>
            <a:ext cx="7314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CAC1-671A-4C32-994B-DCBC35C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20. MUSC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FEE58-9EFA-4B44-BB74-6386F2273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49" y="1825625"/>
            <a:ext cx="9186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9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0B97-7DC2-43BF-8883-087CA264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21. SHIV (just 4 channels)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/train/01_tcp_ar/065/00006535/s004_2012_07_17/00006535_s004_t008.edf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F38D7-3957-4E47-95BE-C57C58397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538" y="1825625"/>
            <a:ext cx="7514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2F2A-5538-442D-81EB-AF9B8F6E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22. Chewing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/01_tcp_ar/019/00001981/s007_2015_03_30/00001981_s007_t003.edf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CD8025-7680-4CE3-8DAA-42A71DD6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627" y="1825625"/>
            <a:ext cx="9244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0B5D-C82E-44D7-B19B-A53F1EB6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23. Single Eye Movement</a:t>
            </a:r>
            <a:br>
              <a:rPr lang="en-US" dirty="0"/>
            </a:b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/v1.5.0/</a:t>
            </a:r>
            <a:r>
              <a:rPr lang="en-US" sz="1000" dirty="0" err="1"/>
              <a:t>edf</a:t>
            </a:r>
            <a:r>
              <a:rPr lang="en-US" sz="1000" dirty="0"/>
              <a:t>/train/01_tcp_ar/100/00010088/s005_2015_03_18/00010088_s005_t003.edf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585FF-0F2D-42CB-BD91-27FDBEE5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076" y="1825625"/>
            <a:ext cx="9369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9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DBB-F3FF-48C4-9A0D-B50A82FE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24. Lateral Eye movement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37DBF-3660-4FE2-8DE8-EEEA043A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04" y="1825625"/>
            <a:ext cx="9207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FFC8-5528-4563-B8FF-2B0D259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23. Eye Blink (Single events)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81F8-9B6C-4256-81B9-C27FFEBFD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1A279-5272-4EC2-87EA-AFE08E37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92360"/>
            <a:ext cx="9428480" cy="45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3D04-1E61-4A7C-B440-5EE8A20B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Figure 26. Multiple Eyeblinks (Eye fluttering?)</a:t>
            </a:r>
            <a:br>
              <a:rPr lang="en-US" sz="900" dirty="0"/>
            </a:br>
            <a:r>
              <a:rPr lang="en-US" sz="900" dirty="0"/>
              <a:t>/</a:t>
            </a:r>
            <a:r>
              <a:rPr lang="en-US" sz="900" dirty="0" err="1"/>
              <a:t>gluster_volume</a:t>
            </a:r>
            <a:r>
              <a:rPr lang="en-US" sz="900" dirty="0"/>
              <a:t>/data/</a:t>
            </a:r>
            <a:r>
              <a:rPr lang="en-US" sz="900" dirty="0" err="1"/>
              <a:t>isip</a:t>
            </a:r>
            <a:r>
              <a:rPr lang="en-US" sz="900" dirty="0"/>
              <a:t>/data/</a:t>
            </a:r>
            <a:r>
              <a:rPr lang="en-US" sz="900" dirty="0" err="1"/>
              <a:t>tuh_eeg_seizure</a:t>
            </a:r>
            <a:r>
              <a:rPr lang="en-US" sz="900" dirty="0"/>
              <a:t>/v1.5.0/</a:t>
            </a:r>
            <a:r>
              <a:rPr lang="en-US" sz="900" dirty="0" err="1"/>
              <a:t>edf</a:t>
            </a:r>
            <a:r>
              <a:rPr lang="en-US" sz="900" dirty="0"/>
              <a:t>/train/01_tcp_ar/100/00010088/s005_2015_03_18/00010088_s005_t003.edf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C4C7B0-3EF5-4CAE-811F-A248D04A3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99" y="1825625"/>
            <a:ext cx="9391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0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A992-8A89-4D83-88EB-AEC9AD5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27. Electrode pop (single)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/train/01_tcp_ar/087/00008738/s005_2013_06_05/00008738_s005_t003.edf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BE0A8-207B-499A-A4AA-4679F6A2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98" y="1825625"/>
            <a:ext cx="9330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3EE9-4AA3-43FC-A076-77751612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28. Electrode pop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AFBD9-6E80-4005-9CCE-E1D06F9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34" y="1825625"/>
            <a:ext cx="9355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C382-250E-42D4-BD62-7E5266BE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Figure 29. Electrostatic 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61AEBB-E27E-4FD0-A790-6D06A28A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9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22D-C8C4-41F4-9CFC-21601124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7. Alpha Waves of Youth (17 </a:t>
            </a:r>
            <a:r>
              <a:rPr lang="en-US" dirty="0" err="1"/>
              <a:t>yo</a:t>
            </a:r>
            <a:r>
              <a:rPr lang="en-US" dirty="0"/>
              <a:t> male)</a:t>
            </a:r>
            <a:br>
              <a:rPr lang="en-US" dirty="0"/>
            </a:br>
            <a:r>
              <a:rPr lang="pt-BR" sz="1100" dirty="0"/>
              <a:t>/gluster_volume/data/isip/data/tuh_eeg/v1.2.0/edf/01_tcp_ar/140/00014017/s001_2016_02_01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9AB9C-F627-460F-AA6F-2D6F8CF0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46" y="1825625"/>
            <a:ext cx="778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FADF-2F41-4895-B11E-D9982F5B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30. EKG artifact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/train/01_tcp_ar/125/00012526/s002_2015_01_09/00012526_s002_t000.edf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F59EB1-AFFB-4447-94B6-59226071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987" y="1825625"/>
            <a:ext cx="6622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B262-DD4B-4757-8DFF-A382797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31. Lead Artifact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artf_ann</a:t>
            </a:r>
            <a:r>
              <a:rPr lang="en-US" sz="900" dirty="0">
                <a:solidFill>
                  <a:prstClr val="black"/>
                </a:solidFill>
              </a:rPr>
              <a:t>/v0.0.0/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/01_tcp_ar/096/00009668/s003_2012_12_07/ 00009668_s003_t000.edf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6CB09-25A4-4EEF-B30F-4364B2B7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775" y="1825625"/>
            <a:ext cx="7862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6FF0-FFD0-49B4-A078-62C545E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32. Jerk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/train/01_tcp_ar/088/00008829/s002_2012_03_29/00008829_s002_t000.edf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B6B56-304D-4D40-B00F-2BD48066F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78" y="1825625"/>
            <a:ext cx="9280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F585-3CCD-4960-AF1A-4749C27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33. Slow Waves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tuh_eeg_slowing</a:t>
            </a:r>
            <a:r>
              <a:rPr lang="en-US" sz="1100" dirty="0"/>
              <a:t>/v1.0.1/</a:t>
            </a:r>
            <a:r>
              <a:rPr lang="en-US" sz="1100" dirty="0" err="1"/>
              <a:t>edf</a:t>
            </a:r>
            <a:r>
              <a:rPr lang="en-US" sz="1100" dirty="0"/>
              <a:t>/01_tcp_ar/082/00008295/s012_2012_07_27/00008295_s012_t006.edf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843139-D0D9-4687-B73F-466B281BC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03" y="1825625"/>
            <a:ext cx="9279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9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D17A-21E2-4056-8C2F-DD562ADE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34. Hypnagogic Hypersynchrony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/v1.5.1/</a:t>
            </a:r>
            <a:r>
              <a:rPr lang="en-US" sz="1100" dirty="0" err="1"/>
              <a:t>edf</a:t>
            </a:r>
            <a:r>
              <a:rPr lang="en-US" sz="1100" dirty="0"/>
              <a:t>/dev/01_tcp_ar/084/00008453/s003_2012_01_26/00008453_s003_t000.edf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6E7329-2D2E-4CD0-991D-DB8899452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34" y="1825625"/>
            <a:ext cx="9355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1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99CF-58CB-4A20-AAD9-A195AC19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35. HGHS vs ABSZ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17D6-0515-4C02-8E91-25FE4B11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holder slide, this image is a combined figure 19 + figure 32.</a:t>
            </a:r>
          </a:p>
        </p:txBody>
      </p:sp>
    </p:spTree>
    <p:extLst>
      <p:ext uri="{BB962C8B-B14F-4D97-AF65-F5344CB8AC3E}">
        <p14:creationId xmlns:p14="http://schemas.microsoft.com/office/powerpoint/2010/main" val="2932712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BD7A-9CAD-4313-89C0-F67EA98F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36. Triphasic Waves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/train/01_tcp_ar/066/00006607/s001_2010_01_28/00006607_s001_t000.edf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93047E-4A29-46AB-B650-11C61D114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547" y="1825625"/>
            <a:ext cx="9418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4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3D14-0D23-4A00-8EFB-5C56D1F7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37. TRPW vs FNSZ combined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2686-B87D-4DA4-99B2-A387C823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15ED-244E-4348-AB7D-F962705F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38. GPED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/train/02_tcp_le/026/00002614/s002_2007_12_26/00002614_s002_t001.edf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886A2-505F-451D-BCFB-6BA872DA4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17" y="1825625"/>
            <a:ext cx="9384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AE0F-429B-4CF6-8F8B-06A16A1B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39. GPED run</a:t>
            </a:r>
            <a:br>
              <a:rPr lang="en-US" dirty="0"/>
            </a:br>
            <a:r>
              <a:rPr lang="pt-BR" sz="1100" dirty="0"/>
              <a:t>Third_pass_set/01_tcp_ar/088/00008817/s001_2012_03_25/00008817_s001_t000.edf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D7D72F-5750-435B-B6B7-12BD5B324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02" y="1825625"/>
            <a:ext cx="9346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A713-8015-4014-B32C-C3AD7995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Slow alpha waves of youth (check age of patient)</a:t>
            </a:r>
            <a:br>
              <a:rPr lang="en-US" dirty="0"/>
            </a:br>
            <a:r>
              <a:rPr lang="en-US" dirty="0" err="1"/>
              <a:t>pt</a:t>
            </a:r>
            <a:r>
              <a:rPr lang="en-US" dirty="0"/>
              <a:t> is 41, this is just alpha rhythm.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/01_tcp_ar/023/00002322/s005_2013_09_19/00002322_s005_t000.edf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69A1C-E4BB-493F-8183-B0BFAAE3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5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A382-D1D4-430B-B576-F9FAC276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40. PLED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/train/01_tcp_ar/104/00010418/s012_2014_05_30/00010418_s012_t002.edf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0DBB7C-8977-44FA-B7EA-06B4E45E1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529" y="1825625"/>
            <a:ext cx="93649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0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D34-292B-4FCD-91AA-F65C6DDD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Rhythm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/01_tcp_ar/077/00007793/s001_2011_05_27/00007793_s001_t000.edf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AF8D5-C91B-4641-B32E-B575355BE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4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23C1-F37F-4327-9EDD-E297BFE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Pretty sure we annotated this as a FNSZ with breach on top </a:t>
            </a:r>
            <a:br>
              <a:rPr lang="en-US" dirty="0"/>
            </a:b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gluster_volume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isip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tuh_eeg_seizure</a:t>
            </a:r>
            <a:r>
              <a:rPr lang="en-US" sz="1000" dirty="0">
                <a:solidFill>
                  <a:prstClr val="black"/>
                </a:solidFill>
              </a:rPr>
              <a:t>/work/</a:t>
            </a:r>
            <a:r>
              <a:rPr lang="en-US" sz="1000" dirty="0" err="1">
                <a:solidFill>
                  <a:prstClr val="black"/>
                </a:solidFill>
              </a:rPr>
              <a:t>second_pass_set</a:t>
            </a: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edf</a:t>
            </a:r>
            <a:r>
              <a:rPr lang="en-US" sz="1000" dirty="0">
                <a:solidFill>
                  <a:prstClr val="black"/>
                </a:solidFill>
              </a:rPr>
              <a:t>/01_tcp_ar/077/00007793/s001_2011_05_27/00007793_s001_t000.edf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C203F-9123-4DD1-A741-59F163042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6" y="1825625"/>
            <a:ext cx="9170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EA69-6580-43DE-870C-F74687B3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8. K-Complex + sleep spindle</a:t>
            </a:r>
            <a:br>
              <a:rPr lang="en-US" dirty="0"/>
            </a:br>
            <a:r>
              <a:rPr lang="pt-BR" sz="1100" dirty="0"/>
              <a:t>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D8D98-0BDF-4239-BC82-6D5860C8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073" y="1825625"/>
            <a:ext cx="5503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51AD-4025-4152-A7C1-23236698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 Complex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09835B-250A-45C6-8E0E-1A31750D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918" y="1825625"/>
            <a:ext cx="1796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C57-677C-48AC-B528-60F7F91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 complex followed by sleep spindle. I don’t really like this example, the K-complex is tied into something else. The vertex wave is good though.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/01_tcp_ar/034/00003437/s006_2014_10_20/00003437_s006_t003.edf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6E75C-32E3-416F-8DE5-EAFC2D525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97166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2AF5-492B-4549-B85F-2731C8F0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Sleep Spindle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383CA-0DB8-451D-89AA-81FB49E3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687" y="1825625"/>
            <a:ext cx="1624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5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7EDE-90E2-410A-918E-9CCE7505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9. Vertex Wave</a:t>
            </a:r>
            <a:br>
              <a:rPr lang="en-US" dirty="0"/>
            </a:br>
            <a:r>
              <a:rPr lang="pt-BR" sz="1100" dirty="0"/>
              <a:t>/gluster_volume/data/isip/data/tuh_eeg/v1.2.0/edf/01_tcp_ar/113/00011345/s004_2016_07_19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52E6E-9983-4FDB-8A54-E568208C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285" y="1825625"/>
            <a:ext cx="1639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1719</Words>
  <Application>Microsoft Office PowerPoint</Application>
  <PresentationFormat>Widescreen</PresentationFormat>
  <Paragraphs>44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Annotations Guidelines Images</vt:lpstr>
      <vt:lpstr>Figure 6. Posterior Dominant Rhythm normal EEG /gluster_volume/data/isip/data/tuh_eeg/v1.2.0/edf/01_tcp_ar/150/00015029/s001_2016_10_12</vt:lpstr>
      <vt:lpstr>Figure 7. Alpha Waves of Youth (17 yo male) /gluster_volume/data/isip/data/tuh_eeg/v1.2.0/edf/01_tcp_ar/140/00014017/s001_2016_02_01</vt:lpstr>
      <vt:lpstr>Slow alpha waves of youth (check age of patient) pt is 41, this is just alpha rhythm. /gluster_volume/data/isip/data/tuh_eeg_seizure/work/second_pass_set/edf/01_tcp_ar/023/00002322/s005_2013_09_19/00002322_s005_t000.edf</vt:lpstr>
      <vt:lpstr>Figure 8. K-Complex + sleep spindle gluster_volume/data/isip/data/tuh_eeg/v1.2.0/edf/01_tcp_ar/113/00011345/s004_2016_07_19</vt:lpstr>
      <vt:lpstr>K Complex /gluster_volume/data/isip/data/tuh_eeg/v1.2.0/edf/01_tcp_ar/113/00011362/s002_2016_05_04</vt:lpstr>
      <vt:lpstr>K complex followed by sleep spindle. I don’t really like this example, the K-complex is tied into something else. The vertex wave is good though. /gluster_volume/data/isip/data/tuh_eeg_seizure/work/second_pass_set/edf/01_tcp_ar/034/00003437/s006_2014_10_20/00003437_s006_t003.edf</vt:lpstr>
      <vt:lpstr>Sleep Spindle /gluster_volume/data/isip/data/tuh_eeg/v1.2.0/edf/01_tcp_ar/113/00011362/s002_2016_05_04</vt:lpstr>
      <vt:lpstr>Figure 9. Vertex Wave /gluster_volume/data/isip/data/tuh_eeg/v1.2.0/edf/01_tcp_ar/113/00011345/s004_2016_07_19</vt:lpstr>
      <vt:lpstr>Figure 10. FNSZ (single spike) /gluster_volume/data/isip/data/tuh_eeg_seizure/v1.5.0/edf/03_tcp_ar_a/115/00011580/s006_2014_05_06/00011580_s006_t004.edf</vt:lpstr>
      <vt:lpstr>Figure 11. FNSZ (polyspike) /data/isip/data/tuh_eeg_seizure/v1.5.0/edf/train/03_tcp_ar_a/104/00010418/s016_2014_05_30/00010418_s016_t003.edf</vt:lpstr>
      <vt:lpstr>Figure 12. FNSZ evolution (amplitude) /data/isip/data/tuh_eeg_seizure/v1.5.0/edf/train/02_tcp_le/036/00003636/s002_2007_01_12/00003636_s002_t003.edf</vt:lpstr>
      <vt:lpstr>Figure 13. FNSZ evolution (frequency) /data/isip/data/tuh_eeg_seizure/v1.5.0/edf/train/02_tcp_le/036/00003636/s002_2007_01_12/00003636_s002_t003.edf</vt:lpstr>
      <vt:lpstr>Figure 14. FNSZ post ictal slowing /data/isip/data/tuh_eeg_seizure/v1.5.0/edf/train/01_tcp_ar/118/00011869/s001_2014_08_12/00011869_s001_t004.edf</vt:lpstr>
      <vt:lpstr>Figure 15. GNSZ /gluster_volume/data/isip/data/tuh_eeg_seizure/v1.5.0/edf/train/01_tcp_ar/044/00004456/s015_2014_06_19/00004456_s015_t002.edf</vt:lpstr>
      <vt:lpstr>Figure 16. TCSZ atonic phase (we could get a better picture of this for sure) /gluster_volume/data/isip/data/tuh_eeg_seizure/v1.5.0/edf/train/03_tcp_ar_a/062/00006230/s006_2010_09_13/00006230_s006_t005.edf</vt:lpstr>
      <vt:lpstr>Figure 17. TCSZ with artifact(report verified) /gluster_volume/data/isip/data/tuh_eeg_seizure/work/second_pass_set/edf/01_tcp_ar/006/00000630/s002_2003_05_28/00000630_s002_t001.edf</vt:lpstr>
      <vt:lpstr>Figure 18. MYSZ /data/isip/data/tuh_eeg_seizure/v1.5.0/edf/dev/01_tcp_ar/065/00006546/s021_2012_02_22/00006546_s021_t006.edf</vt:lpstr>
      <vt:lpstr>Figure 19. ABSZ</vt:lpstr>
      <vt:lpstr>Figure 20. MUSC</vt:lpstr>
      <vt:lpstr>Figure 21. SHIV (just 4 channels) /data/isip/data/tuh_eeg_seizure/v1.5.0/edf/train/01_tcp_ar/065/00006535/s004_2012_07_17/00006535_s004_t008.edf</vt:lpstr>
      <vt:lpstr>Figure 22. Chewing (report verified) /gluster_volume/data/isip/data/tuh_eeg_seizure/work/second_pass_set/edf/01_tcp_ar/019/00001981/s007_2015_03_30/00001981_s007_t003.edf</vt:lpstr>
      <vt:lpstr>Figure 23. Single Eye Movement /data/isip/data/tuh_eeg_seizure/v1.5.0/edf/train/01_tcp_ar/100/00010088/s005_2015_03_18/00010088_s005_t003.edf</vt:lpstr>
      <vt:lpstr>Figure 24. Lateral Eye movement Run /gluster_volume/data/isip/data/tuh_eeg_seizure/v1.5.0/edf/train/01_tcp_ar/100/00010088/s005_2015_03_18/00010088_s005_t008.edf</vt:lpstr>
      <vt:lpstr>Figure 23. Eye Blink (Single events) /gluster_volume/data/isip/data/tuh_eeg_seizure/work/second_pass_set/edf/01_tcp_ar/030/00003005/s004_2010_06_18/ 030/00003005_s004_t001.edf</vt:lpstr>
      <vt:lpstr>Figure 26. Multiple Eyeblinks (Eye fluttering?) /gluster_volume/data/isip/data/tuh_eeg_seizure/v1.5.0/edf/train/01_tcp_ar/100/00010088/s005_2015_03_18/00010088_s005_t003.edf</vt:lpstr>
      <vt:lpstr>Figure 27. Electrode pop (single) /gluster_volume/data/isip/data/tuh_eeg_seizure/v1.5.0/edf/train/01_tcp_ar/087/00008738/s005_2013_06_05/00008738_s005_t003.edf</vt:lpstr>
      <vt:lpstr>Figure 28. Electrode pop run /gluster_volume/data/isip/data/tuh_eeg_seizure/v1.5.0/edf/train/01_tcp_ar/100/00010088/s005_2015_03_18/00010088_s005_t008.edf</vt:lpstr>
      <vt:lpstr>Figure 29. Electrostatic  /gluster_volume/data/isip/data/tuh_eeg_seizure/work/second_pass_set/edf/01_tcp_ar/030/00003005/s004_2010_06_18/ 030/00003005_s004_t001.edf</vt:lpstr>
      <vt:lpstr>Figure 30. EKG artifact /gluster_volume/data/isip/data/tuh_eeg_seizure/v1.5.0/edf/train/01_tcp_ar/125/00012526/s002_2015_01_09/00012526_s002_t000.edf</vt:lpstr>
      <vt:lpstr>Figure 31. Lead Artifact /gluster_volume/data/isip/data/tuh_eeg_seizure/work/artf_ann/v0.0.0/edf/01_tcp_ar/096/00009668/s003_2012_12_07/ 00009668_s003_t000.edf</vt:lpstr>
      <vt:lpstr>Figure 32. Jerk /gluster_volume/data/isip/data/tuh_eeg_seizure/v1.5.0/edf/train/01_tcp_ar/088/00008829/s002_2012_03_29/00008829_s002_t000.edf</vt:lpstr>
      <vt:lpstr>Figure 33. Slow Waves /gluster_volume/data/isip/data/tuh_eeg_slowing/v1.0.1/edf/01_tcp_ar/082/00008295/s012_2012_07_27/00008295_s012_t006.edf</vt:lpstr>
      <vt:lpstr>Figure 34. Hypnagogic Hypersynchrony /gluster_volume/data/isip/data/tuh_eeg_seizure/v1.5.1/edf/dev/01_tcp_ar/084/00008453/s003_2012_01_26/00008453_s003_t000.edf</vt:lpstr>
      <vt:lpstr>Figure 35. HGHS vs ABSZ</vt:lpstr>
      <vt:lpstr>Figure 36. Triphasic Waves /gluster_volume/data/isip/data/tuh_eeg_seizure/v1.5.0/edf/train/01_tcp_ar/066/00006607/s001_2010_01_28/00006607_s001_t000.edf</vt:lpstr>
      <vt:lpstr>Figure 37. TRPW vs FNSZ combined</vt:lpstr>
      <vt:lpstr>Figure 38. GPED /gluster_volume/data/isip/data/tuh_eeg_seizure/v1.5.0/edf/train/02_tcp_le/026/00002614/s002_2007_12_26/00002614_s002_t001.edf</vt:lpstr>
      <vt:lpstr>Figure 39. GPED run Third_pass_set/01_tcp_ar/088/00008817/s001_2012_03_25/00008817_s001_t000.edf</vt:lpstr>
      <vt:lpstr>Figure 40. PLED /gluster_volume/data/isip/data/tuh_eeg_seizure/v1.5.0/edf/train/01_tcp_ar/104/00010418/s012_2014_05_30/00010418_s012_t002.edf</vt:lpstr>
      <vt:lpstr>Breach Rhythm (report verified) /gluster_volume/data/isip/data/tuh_eeg_seizure/work/second_pass_set/edf/01_tcp_ar/077/00007793/s001_2011_05_27/00007793_s001_t000.edf</vt:lpstr>
      <vt:lpstr>Pretty sure we annotated this as a FNSZ with breach on top  /gluster_volume/data/isip/data/tuh_eeg_seizure/work/second_pass_set/edf/01_tcp_ar/077/00007793/s001_2011_05_27/00007793_s001_t000.edf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 rahman</dc:creator>
  <cp:lastModifiedBy>Dom Ochal</cp:lastModifiedBy>
  <cp:revision>59</cp:revision>
  <dcterms:created xsi:type="dcterms:W3CDTF">2019-12-25T01:57:34Z</dcterms:created>
  <dcterms:modified xsi:type="dcterms:W3CDTF">2020-03-30T20:37:53Z</dcterms:modified>
</cp:coreProperties>
</file>